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83" r:id="rId2"/>
    <p:sldId id="282" r:id="rId3"/>
    <p:sldId id="258" r:id="rId4"/>
    <p:sldId id="259" r:id="rId5"/>
    <p:sldId id="263" r:id="rId6"/>
    <p:sldId id="264" r:id="rId7"/>
    <p:sldId id="285" r:id="rId8"/>
    <p:sldId id="265" r:id="rId9"/>
    <p:sldId id="266" r:id="rId10"/>
    <p:sldId id="268" r:id="rId11"/>
    <p:sldId id="269" r:id="rId12"/>
    <p:sldId id="270" r:id="rId13"/>
    <p:sldId id="28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9" autoAdjust="0"/>
    <p:restoredTop sz="94660"/>
  </p:normalViewPr>
  <p:slideViewPr>
    <p:cSldViewPr>
      <p:cViewPr>
        <p:scale>
          <a:sx n="75" d="100"/>
          <a:sy n="75" d="100"/>
        </p:scale>
        <p:origin x="-2346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3A23D-299C-44F9-9265-6206DF96D9DC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F8ECB-C74F-436E-B43F-3913E25DD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10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ECB-C74F-436E-B43F-3913E25DDED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58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9E3C87-50D2-494A-B802-E737A13510F7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F55F9C7-599F-4D01-A41A-A9CCB4C9EA9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C87-50D2-494A-B802-E737A13510F7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F9C7-599F-4D01-A41A-A9CCB4C9EA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C87-50D2-494A-B802-E737A13510F7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F9C7-599F-4D01-A41A-A9CCB4C9EA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C87-50D2-494A-B802-E737A13510F7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F9C7-599F-4D01-A41A-A9CCB4C9EA90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9E3C87-50D2-494A-B802-E737A13510F7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F9C7-599F-4D01-A41A-A9CCB4C9EA9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C87-50D2-494A-B802-E737A13510F7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F9C7-599F-4D01-A41A-A9CCB4C9EA9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C87-50D2-494A-B802-E737A13510F7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F9C7-599F-4D01-A41A-A9CCB4C9EA9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9E3C87-50D2-494A-B802-E737A13510F7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F9C7-599F-4D01-A41A-A9CCB4C9EA9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C87-50D2-494A-B802-E737A13510F7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F9C7-599F-4D01-A41A-A9CCB4C9EA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9E3C87-50D2-494A-B802-E737A13510F7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F9C7-599F-4D01-A41A-A9CCB4C9EA9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9E3C87-50D2-494A-B802-E737A13510F7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F9C7-599F-4D01-A41A-A9CCB4C9EA9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D9E3C87-50D2-494A-B802-E737A13510F7}" type="datetimeFigureOut">
              <a:rPr lang="cs-CZ" smtClean="0"/>
              <a:t>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F55F9C7-599F-4D01-A41A-A9CCB4C9EA9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2962672" cy="2808312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kolní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 2018/2019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Prezentace školní družiny </a:t>
            </a:r>
            <a:b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ákladní škole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rozšířenou výukou jazyků </a:t>
            </a:r>
            <a:r>
              <a:rPr lang="cs-CZ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Mateřská škola Litvínov,</a:t>
            </a:r>
            <a:b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sídlem: </a:t>
            </a:r>
            <a:r>
              <a:rPr lang="cs-CZ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 Koldomu 1615,</a:t>
            </a:r>
            <a:br>
              <a:rPr lang="cs-CZ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Litvínov</a:t>
            </a:r>
            <a:b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Šest oddělení navštěvuje </a:t>
            </a:r>
            <a:b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celkem 175žáků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69" y="533400"/>
            <a:ext cx="3205925" cy="570230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457200" y="3501008"/>
            <a:ext cx="2962672" cy="2736304"/>
          </a:xfrm>
        </p:spPr>
        <p:txBody>
          <a:bodyPr>
            <a:normAutofit fontScale="32500" lnSpcReduction="20000"/>
          </a:bodyPr>
          <a:lstStyle/>
          <a:p>
            <a:endParaRPr lang="cs-CZ" dirty="0" smtClean="0"/>
          </a:p>
          <a:p>
            <a:r>
              <a:rPr lang="cs-CZ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Letošní rok se věnujeme výročí  republiky a každý měsíc se zaměříme </a:t>
            </a:r>
            <a:br>
              <a:rPr lang="cs-CZ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některé zaměstnání.</a:t>
            </a:r>
          </a:p>
          <a:p>
            <a:r>
              <a:rPr lang="cs-CZ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Téma ročního plánu :</a:t>
            </a:r>
          </a:p>
          <a:p>
            <a:endParaRPr lang="cs-CZ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DĚLÁ TO </a:t>
            </a:r>
          </a:p>
          <a:p>
            <a:r>
              <a:rPr lang="cs-CZ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 ZAS TOHLE…</a:t>
            </a:r>
            <a:endParaRPr lang="cs-CZ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Ten-dělá-to-a-ten-zas-toh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1880" y="450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rámci prevence řešíme různé dopravní situace…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172891"/>
            <a:ext cx="4251325" cy="3188493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172891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35064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Zveme hosty a studentky k nám chodí na praxi…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172891"/>
            <a:ext cx="4251325" cy="3188493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172891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35064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Družinový jarmark je naše oblíbená akce…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172891"/>
            <a:ext cx="4251325" cy="3188493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172891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35064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družince je s námi i paní asistentka, </a:t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která nás učí spoustu krásných písniček…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3" y="2632450"/>
            <a:ext cx="4035829" cy="2269375"/>
          </a:xfrm>
        </p:spPr>
      </p:pic>
      <p:sp>
        <p:nvSpPr>
          <p:cNvPr id="14" name="Zástupný symbol pro obsah 13"/>
          <p:cNvSpPr>
            <a:spLocks noGrp="1"/>
          </p:cNvSpPr>
          <p:nvPr>
            <p:ph sz="quarter" idx="14"/>
          </p:nvPr>
        </p:nvSpPr>
        <p:spPr>
          <a:xfrm>
            <a:off x="4648200" y="2780928"/>
            <a:ext cx="4038600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Naším přáním je, </a:t>
            </a:r>
            <a:b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aby se děti do družinky vždy těšily </a:t>
            </a:r>
            <a:b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zažívaly zde spoustu legrace </a:t>
            </a:r>
            <a:b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příjemných činností, </a:t>
            </a:r>
            <a:b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které je obohatí.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nově vybavené družince je nám velice příjemně…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452"/>
            <a:ext cx="4251325" cy="2391370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571452"/>
            <a:ext cx="4251325" cy="2391370"/>
          </a:xfrm>
        </p:spPr>
      </p:pic>
    </p:spTree>
    <p:extLst>
      <p:ext uri="{BB962C8B-B14F-4D97-AF65-F5344CB8AC3E}">
        <p14:creationId xmlns:p14="http://schemas.microsoft.com/office/powerpoint/2010/main" val="26877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září jsme si zahráli na „STAROU ŠKOLU“…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172891"/>
            <a:ext cx="4251325" cy="3188493"/>
          </a:xfr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172891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12435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říjnu jsme se věnovali sběru kaštanů pro zvířátka…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172891"/>
            <a:ext cx="4251325" cy="3188493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172891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27039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Návštěva lesníků nás obohatila o nové poznatky…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172891"/>
            <a:ext cx="4251325" cy="3188493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172891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28563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Barevný říjen nás baví a tvoříme v přírodě…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172891"/>
            <a:ext cx="4251325" cy="3188493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172891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41311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Zasadili jsme lípu naší 100leté republice…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315"/>
            <a:ext cx="4251325" cy="2391645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571452"/>
            <a:ext cx="4251325" cy="2391370"/>
          </a:xfrm>
        </p:spPr>
      </p:pic>
    </p:spTree>
    <p:extLst>
      <p:ext uri="{BB962C8B-B14F-4D97-AF65-F5344CB8AC3E}">
        <p14:creationId xmlns:p14="http://schemas.microsoft.com/office/powerpoint/2010/main" val="1851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naší krásné zahradě máme i hmyzí hotely…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172891"/>
            <a:ext cx="4251325" cy="3188493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172891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2148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Herní prvky využíváme i na různé plnění úkolů…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172891"/>
            <a:ext cx="4251325" cy="3188493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172891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35064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Malé pracoviště, domácnost (SoHo)</Template>
  <TotalTime>109</TotalTime>
  <Words>121</Words>
  <Application>Microsoft Office PowerPoint</Application>
  <PresentationFormat>Předvádění na obrazovce (4:3)</PresentationFormat>
  <Paragraphs>21</Paragraphs>
  <Slides>13</Slides>
  <Notes>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Soho</vt:lpstr>
      <vt:lpstr>  Školní rok 2018/2019  Prezentace školní družiny  při Základní škole s rozšířenou výukou jazyků  a Mateřská škola Litvínov, se sídlem: Ke Koldomu 1615, 436 01 Litvínov  Šest oddělení navštěvuje  celkem 175žáků </vt:lpstr>
      <vt:lpstr>V nově vybavené družince je nám velice příjemně…</vt:lpstr>
      <vt:lpstr>V září jsme si zahráli na „STAROU ŠKOLU“…</vt:lpstr>
      <vt:lpstr>V říjnu jsme se věnovali sběru kaštanů pro zvířátka…</vt:lpstr>
      <vt:lpstr>Návštěva lesníků nás obohatila o nové poznatky…</vt:lpstr>
      <vt:lpstr>Barevný říjen nás baví a tvoříme v přírodě…</vt:lpstr>
      <vt:lpstr>Zasadili jsme lípu naší 100leté republice…</vt:lpstr>
      <vt:lpstr>Na naší krásné zahradě máme i hmyzí hotely…</vt:lpstr>
      <vt:lpstr>Herní prvky využíváme i na různé plnění úkolů…</vt:lpstr>
      <vt:lpstr>V rámci prevence řešíme různé dopravní situace…</vt:lpstr>
      <vt:lpstr>Zveme hosty a studentky k nám chodí na praxi…</vt:lpstr>
      <vt:lpstr>Družinový jarmark je naše oblíbená akce…</vt:lpstr>
      <vt:lpstr>V družince je s námi i paní asistentka,  která nás učí spoustu krásných písniček…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Dasha</dc:creator>
  <cp:lastModifiedBy>Dasha</cp:lastModifiedBy>
  <cp:revision>13</cp:revision>
  <dcterms:created xsi:type="dcterms:W3CDTF">2018-10-22T16:21:48Z</dcterms:created>
  <dcterms:modified xsi:type="dcterms:W3CDTF">2018-11-01T20:42:09Z</dcterms:modified>
</cp:coreProperties>
</file>