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FB42-804F-4C93-8CCC-F297EFEA5466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51398-4A03-460F-9F70-05E7987E806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AJK – </a:t>
            </a:r>
            <a:r>
              <a:rPr lang="cs-CZ" b="1" dirty="0" err="1">
                <a:solidFill>
                  <a:srgbClr val="002060"/>
                </a:solidFill>
              </a:rPr>
              <a:t>Absolvenská</a:t>
            </a:r>
            <a:r>
              <a:rPr lang="cs-CZ" b="1" dirty="0">
                <a:solidFill>
                  <a:srgbClr val="002060"/>
                </a:solidFill>
              </a:rPr>
              <a:t> práce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b="1" dirty="0">
                <a:solidFill>
                  <a:srgbClr val="002060"/>
                </a:solidFill>
              </a:rPr>
              <a:t>témata a postup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15F380B-D4C1-4688-B19B-A2D67BCF50CC}"/>
              </a:ext>
            </a:extLst>
          </p:cNvPr>
          <p:cNvSpPr txBox="1"/>
          <p:nvPr/>
        </p:nvSpPr>
        <p:spPr>
          <a:xfrm>
            <a:off x="575556" y="620688"/>
            <a:ext cx="7992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Vytvořte 5 snímků prezentace. Pokud neumíte používat </a:t>
            </a:r>
            <a:r>
              <a:rPr lang="cs-CZ" sz="2800" dirty="0" err="1"/>
              <a:t>power</a:t>
            </a:r>
            <a:r>
              <a:rPr lang="cs-CZ" sz="2800" dirty="0"/>
              <a:t> point, můžete udělat ve </a:t>
            </a:r>
            <a:r>
              <a:rPr lang="cs-CZ" sz="2800" dirty="0" err="1"/>
              <a:t>wordu</a:t>
            </a:r>
            <a:r>
              <a:rPr lang="cs-CZ" sz="2800" dirty="0"/>
              <a:t>.</a:t>
            </a:r>
          </a:p>
          <a:p>
            <a:endParaRPr lang="cs-CZ" sz="2800" dirty="0"/>
          </a:p>
          <a:p>
            <a:pPr marL="342900" indent="-342900">
              <a:buAutoNum type="arabicPeriod"/>
            </a:pPr>
            <a:r>
              <a:rPr lang="cs-CZ" sz="2800" dirty="0"/>
              <a:t>snímek – úvodní strana – téma, obrázek, vaše jméno a třída</a:t>
            </a:r>
          </a:p>
          <a:p>
            <a:r>
              <a:rPr lang="cs-CZ" sz="2800" dirty="0"/>
              <a:t>2. – 4. snímek – stručné informace a obrázky na dané téma. Použijte internetové zdroje, ale nekopírujte dlouhé odstavce. Pracujte s textem tak, že vyberete nejdůležitější body, informace …</a:t>
            </a:r>
          </a:p>
          <a:p>
            <a:r>
              <a:rPr lang="cs-CZ" sz="2800" dirty="0"/>
              <a:t>5. snímek – zdroje, ze kterých jste čerpali</a:t>
            </a:r>
          </a:p>
          <a:p>
            <a:endParaRPr lang="cs-CZ" sz="2800" dirty="0"/>
          </a:p>
          <a:p>
            <a:r>
              <a:rPr lang="cs-CZ" sz="2800" dirty="0"/>
              <a:t>Pozn. K tématům – </a:t>
            </a:r>
            <a:r>
              <a:rPr lang="cs-CZ" sz="2800" dirty="0" err="1"/>
              <a:t>special</a:t>
            </a:r>
            <a:r>
              <a:rPr lang="cs-CZ" sz="2800" dirty="0"/>
              <a:t> </a:t>
            </a:r>
            <a:r>
              <a:rPr lang="cs-CZ" sz="2800" dirty="0" err="1"/>
              <a:t>days</a:t>
            </a:r>
            <a:r>
              <a:rPr lang="cs-CZ" sz="2800" dirty="0"/>
              <a:t> = svátky, významné dny, anglicky mluvící země – vyberte jedno konkrétní místo!</a:t>
            </a:r>
          </a:p>
        </p:txBody>
      </p:sp>
    </p:spTree>
    <p:extLst>
      <p:ext uri="{BB962C8B-B14F-4D97-AF65-F5344CB8AC3E}">
        <p14:creationId xmlns:p14="http://schemas.microsoft.com/office/powerpoint/2010/main" val="3474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1124744"/>
            <a:ext cx="72728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1 </a:t>
            </a:r>
            <a:r>
              <a:rPr lang="cs-CZ" sz="2800" b="1" dirty="0" err="1">
                <a:solidFill>
                  <a:srgbClr val="002060"/>
                </a:solidFill>
              </a:rPr>
              <a:t>An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Interesting</a:t>
            </a:r>
            <a:r>
              <a:rPr lang="cs-CZ" sz="2800" b="1" dirty="0">
                <a:solidFill>
                  <a:srgbClr val="002060"/>
                </a:solidFill>
              </a:rPr>
              <a:t> Personality</a:t>
            </a:r>
          </a:p>
          <a:p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>
                <a:solidFill>
                  <a:srgbClr val="002060"/>
                </a:solidFill>
              </a:rPr>
              <a:t>2 </a:t>
            </a:r>
            <a:r>
              <a:rPr lang="cs-CZ" sz="2800" b="1" dirty="0" err="1">
                <a:solidFill>
                  <a:srgbClr val="002060"/>
                </a:solidFill>
              </a:rPr>
              <a:t>Special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Days</a:t>
            </a:r>
            <a:r>
              <a:rPr lang="cs-CZ" sz="2800" b="1" dirty="0">
                <a:solidFill>
                  <a:srgbClr val="002060"/>
                </a:solidFill>
              </a:rPr>
              <a:t> in </a:t>
            </a:r>
            <a:r>
              <a:rPr lang="cs-CZ" sz="2800" b="1" dirty="0" err="1">
                <a:solidFill>
                  <a:srgbClr val="002060"/>
                </a:solidFill>
              </a:rPr>
              <a:t>English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Speaking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Countries</a:t>
            </a:r>
            <a:endParaRPr lang="cs-CZ" sz="2800" b="1" dirty="0">
              <a:solidFill>
                <a:srgbClr val="002060"/>
              </a:solidFill>
            </a:endParaRPr>
          </a:p>
          <a:p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>
                <a:solidFill>
                  <a:srgbClr val="002060"/>
                </a:solidFill>
              </a:rPr>
              <a:t>3 A </a:t>
            </a:r>
            <a:r>
              <a:rPr lang="cs-CZ" sz="2800" b="1" dirty="0" err="1">
                <a:solidFill>
                  <a:srgbClr val="002060"/>
                </a:solidFill>
              </a:rPr>
              <a:t>Place</a:t>
            </a:r>
            <a:r>
              <a:rPr lang="cs-CZ" sz="2800" b="1" dirty="0">
                <a:solidFill>
                  <a:srgbClr val="002060"/>
                </a:solidFill>
              </a:rPr>
              <a:t> in </a:t>
            </a:r>
            <a:r>
              <a:rPr lang="cs-CZ" sz="2800" b="1" dirty="0" err="1">
                <a:solidFill>
                  <a:srgbClr val="002060"/>
                </a:solidFill>
              </a:rPr>
              <a:t>an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English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Speaking</a:t>
            </a:r>
            <a:r>
              <a:rPr lang="cs-CZ" sz="2800" b="1" dirty="0">
                <a:solidFill>
                  <a:srgbClr val="002060"/>
                </a:solidFill>
              </a:rPr>
              <a:t> Country</a:t>
            </a:r>
          </a:p>
          <a:p>
            <a:endParaRPr lang="cs-CZ" sz="2800" b="1" dirty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 err="1">
                <a:solidFill>
                  <a:srgbClr val="FF0000"/>
                </a:solidFill>
              </a:rPr>
              <a:t>English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Speaking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Countires</a:t>
            </a:r>
            <a:r>
              <a:rPr lang="cs-CZ" sz="2400" b="1" dirty="0">
                <a:solidFill>
                  <a:srgbClr val="FF0000"/>
                </a:solidFill>
              </a:rPr>
              <a:t>: </a:t>
            </a:r>
            <a:r>
              <a:rPr lang="cs-CZ" sz="2400" b="1" dirty="0" err="1">
                <a:solidFill>
                  <a:srgbClr val="FF0000"/>
                </a:solidFill>
              </a:rPr>
              <a:t>the</a:t>
            </a:r>
            <a:r>
              <a:rPr lang="cs-CZ" sz="2400" b="1" dirty="0">
                <a:solidFill>
                  <a:srgbClr val="FF0000"/>
                </a:solidFill>
              </a:rPr>
              <a:t> UK, </a:t>
            </a:r>
            <a:r>
              <a:rPr lang="cs-CZ" sz="2400" b="1" dirty="0" err="1">
                <a:solidFill>
                  <a:srgbClr val="FF0000"/>
                </a:solidFill>
              </a:rPr>
              <a:t>the</a:t>
            </a:r>
            <a:r>
              <a:rPr lang="cs-CZ" sz="2400" b="1" dirty="0">
                <a:solidFill>
                  <a:srgbClr val="FF0000"/>
                </a:solidFill>
              </a:rPr>
              <a:t> USA, </a:t>
            </a:r>
            <a:r>
              <a:rPr lang="cs-CZ" sz="2400" b="1" dirty="0" err="1">
                <a:solidFill>
                  <a:srgbClr val="FF0000"/>
                </a:solidFill>
              </a:rPr>
              <a:t>the</a:t>
            </a:r>
            <a:r>
              <a:rPr lang="cs-CZ" sz="2400" b="1" dirty="0">
                <a:solidFill>
                  <a:srgbClr val="FF0000"/>
                </a:solidFill>
              </a:rPr>
              <a:t> 					</a:t>
            </a:r>
            <a:r>
              <a:rPr lang="cs-CZ" sz="2400" b="1" dirty="0" err="1">
                <a:solidFill>
                  <a:srgbClr val="FF0000"/>
                </a:solidFill>
              </a:rPr>
              <a:t>Republic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Ireland</a:t>
            </a:r>
            <a:r>
              <a:rPr lang="cs-CZ" sz="2400" b="1" dirty="0">
                <a:solidFill>
                  <a:srgbClr val="FF0000"/>
                </a:solidFill>
              </a:rPr>
              <a:t>,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				</a:t>
            </a:r>
            <a:r>
              <a:rPr lang="cs-CZ" sz="2400" b="1" dirty="0" err="1">
                <a:solidFill>
                  <a:srgbClr val="FF0000"/>
                </a:solidFill>
              </a:rPr>
              <a:t>Canada</a:t>
            </a:r>
            <a:r>
              <a:rPr lang="cs-CZ" sz="2400" b="1" dirty="0">
                <a:solidFill>
                  <a:srgbClr val="FF0000"/>
                </a:solidFill>
              </a:rPr>
              <a:t>, </a:t>
            </a:r>
            <a:r>
              <a:rPr lang="cs-CZ" sz="2400" b="1" dirty="0" err="1">
                <a:solidFill>
                  <a:srgbClr val="FF0000"/>
                </a:solidFill>
              </a:rPr>
              <a:t>Australia</a:t>
            </a:r>
            <a:r>
              <a:rPr lang="cs-CZ" sz="2400" b="1" dirty="0">
                <a:solidFill>
                  <a:srgbClr val="FF0000"/>
                </a:solidFill>
              </a:rPr>
              <a:t>,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				New </a:t>
            </a:r>
            <a:r>
              <a:rPr lang="cs-CZ" sz="2400" b="1" dirty="0" err="1">
                <a:solidFill>
                  <a:srgbClr val="FF0000"/>
                </a:solidFill>
              </a:rPr>
              <a:t>Zealand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0780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158</Words>
  <Application>Microsoft Office PowerPoint</Application>
  <PresentationFormat>Předvádění na obrazovce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Motiv sady Office</vt:lpstr>
      <vt:lpstr>AJK – Absolvenská práce témata a postup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AJK – Absolvenská práce Témata</dc:title>
  <dc:creator>Windows User</dc:creator>
  <cp:lastModifiedBy>Jana Šulcová</cp:lastModifiedBy>
  <cp:revision>2</cp:revision>
  <dcterms:created xsi:type="dcterms:W3CDTF">2018-03-08T21:30:03Z</dcterms:created>
  <dcterms:modified xsi:type="dcterms:W3CDTF">2020-03-18T07:39:19Z</dcterms:modified>
</cp:coreProperties>
</file>